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ti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2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5665-043D-5645-9CF2-2DDD957864C6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D366-1DCE-C649-8DBD-554F2B14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S3. Blackberry (</a:t>
            </a:r>
            <a:r>
              <a:rPr lang="en-US" i="1" dirty="0" err="1" smtClean="0"/>
              <a:t>Rubus</a:t>
            </a:r>
            <a:r>
              <a:rPr lang="en-US" i="1" dirty="0" smtClean="0"/>
              <a:t> </a:t>
            </a:r>
            <a:r>
              <a:rPr lang="en-US" i="1" dirty="0" err="1" smtClean="0"/>
              <a:t>plicatus</a:t>
            </a:r>
            <a:r>
              <a:rPr lang="en-US" i="1" dirty="0" smtClean="0"/>
              <a:t> </a:t>
            </a:r>
            <a:r>
              <a:rPr lang="en-US" i="0" dirty="0" smtClean="0"/>
              <a:t>cultivar</a:t>
            </a:r>
            <a:r>
              <a:rPr lang="en-US" i="1" dirty="0" smtClean="0"/>
              <a:t>s</a:t>
            </a:r>
            <a:r>
              <a:rPr lang="en-US" i="0" dirty="0" smtClean="0"/>
              <a:t>.) </a:t>
            </a:r>
            <a:r>
              <a:rPr lang="en-US" dirty="0" smtClean="0"/>
              <a:t>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S4. Blackberry seed.  SEM  A. Seed.  B. Seed</a:t>
            </a:r>
            <a:r>
              <a:rPr lang="en-US" baseline="0" dirty="0" smtClean="0"/>
              <a:t> coat texture. </a:t>
            </a:r>
            <a:r>
              <a:rPr lang="en-US" dirty="0" smtClean="0"/>
              <a:t>SEMs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5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A336-F18E-6F47-B8C6-5F439ABD45AB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4AD6-B07C-5642-A019-9DA4FFAC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Blackberry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5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cap blackberry seed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t="22876" r="31210" b="52070"/>
          <a:stretch/>
        </p:blipFill>
        <p:spPr>
          <a:xfrm rot="5400000">
            <a:off x="500529" y="2144059"/>
            <a:ext cx="3511177" cy="1718235"/>
          </a:xfrm>
          <a:prstGeom prst="rect">
            <a:avLst/>
          </a:prstGeom>
        </p:spPr>
      </p:pic>
      <p:pic>
        <p:nvPicPr>
          <p:cNvPr id="3" name="Picture 2" descr="Black cap blacberry seed 25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r="19935" b="37908"/>
          <a:stretch/>
        </p:blipFill>
        <p:spPr>
          <a:xfrm rot="5400000">
            <a:off x="3780120" y="1225178"/>
            <a:ext cx="5931648" cy="4258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118" y="388471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1224" y="391460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25X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4118" y="5966177"/>
            <a:ext cx="3565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Blackberry seed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656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berry seed fresh 2b.t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Blackberry testa fresh B 2b.t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/>
          <a:stretch/>
        </p:blipFill>
        <p:spPr>
          <a:xfrm rot="5400000">
            <a:off x="3508375" y="1222375"/>
            <a:ext cx="6858000" cy="44132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730750" y="0"/>
            <a:ext cx="0" cy="6858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6667" y="13546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1" y="135466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1600" y="5657671"/>
            <a:ext cx="2226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Blackberry</a:t>
            </a:r>
          </a:p>
          <a:p>
            <a:r>
              <a:rPr lang="en-US" sz="3600" b="1" dirty="0" smtClean="0">
                <a:solidFill>
                  <a:srgbClr val="FFFFFF"/>
                </a:solidFill>
              </a:rPr>
              <a:t>Seed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5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Macintosh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2016-02-06T22:31:11Z</dcterms:created>
  <dcterms:modified xsi:type="dcterms:W3CDTF">2016-02-06T22:32:06Z</dcterms:modified>
</cp:coreProperties>
</file>